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655EA4-56A0-D94A-B296-1A4EA179063D}">
          <p14:sldIdLst>
            <p14:sldId id="256"/>
            <p14:sldId id="257"/>
            <p14:sldId id="259"/>
            <p14:sldId id="258"/>
          </p14:sldIdLst>
        </p14:section>
        <p14:section name="Untitled Section" id="{B812AEDC-153D-B94B-8394-BA6CDCF3AE7B}">
          <p14:sldIdLst/>
        </p14:section>
        <p14:section name="Untitled Section" id="{8AD6F40C-0E56-E244-84BE-D37E9B0443B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86"/>
    <p:restoredTop sz="94541"/>
  </p:normalViewPr>
  <p:slideViewPr>
    <p:cSldViewPr snapToGrid="0" snapToObjects="1">
      <p:cViewPr>
        <p:scale>
          <a:sx n="114" d="100"/>
          <a:sy n="114" d="100"/>
        </p:scale>
        <p:origin x="165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771DA-1B63-9B43-B80B-6B99946581CB}" type="datetimeFigureOut">
              <a:rPr lang="en-US" smtClean="0"/>
              <a:t>6/18/19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EC7C8-96B1-E642-8A50-C3A6F8151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4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C7C8-96B1-E642-8A50-C3A6F81511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63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4561E-2BD5-5E46-8DEB-CAD226425256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55AF-0AB4-1B49-AC2E-C0CCA28A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14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4561E-2BD5-5E46-8DEB-CAD226425256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55AF-0AB4-1B49-AC2E-C0CCA28A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4561E-2BD5-5E46-8DEB-CAD226425256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55AF-0AB4-1B49-AC2E-C0CCA28A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9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4561E-2BD5-5E46-8DEB-CAD226425256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55AF-0AB4-1B49-AC2E-C0CCA28A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9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4561E-2BD5-5E46-8DEB-CAD226425256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55AF-0AB4-1B49-AC2E-C0CCA28A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96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4561E-2BD5-5E46-8DEB-CAD226425256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55AF-0AB4-1B49-AC2E-C0CCA28A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1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4561E-2BD5-5E46-8DEB-CAD226425256}" type="datetimeFigureOut">
              <a:rPr lang="en-US" smtClean="0"/>
              <a:t>6/18/19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55AF-0AB4-1B49-AC2E-C0CCA28A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13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4561E-2BD5-5E46-8DEB-CAD226425256}" type="datetimeFigureOut">
              <a:rPr lang="en-US" smtClean="0"/>
              <a:t>6/18/19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55AF-0AB4-1B49-AC2E-C0CCA28A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84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4561E-2BD5-5E46-8DEB-CAD226425256}" type="datetimeFigureOut">
              <a:rPr lang="en-US" smtClean="0"/>
              <a:t>6/18/19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55AF-0AB4-1B49-AC2E-C0CCA28A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51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4561E-2BD5-5E46-8DEB-CAD226425256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55AF-0AB4-1B49-AC2E-C0CCA28A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65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4561E-2BD5-5E46-8DEB-CAD226425256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55AF-0AB4-1B49-AC2E-C0CCA28A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11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4561E-2BD5-5E46-8DEB-CAD226425256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D55AF-0AB4-1B49-AC2E-C0CCA28A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69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591" t="24999" r="30531"/>
          <a:stretch/>
        </p:blipFill>
        <p:spPr>
          <a:xfrm>
            <a:off x="917491" y="225119"/>
            <a:ext cx="2683565" cy="150313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1165" t="1494" r="-1165" b="53686"/>
          <a:stretch/>
        </p:blipFill>
        <p:spPr>
          <a:xfrm>
            <a:off x="3735346" y="1219187"/>
            <a:ext cx="2809512" cy="4507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917491" y="1775044"/>
            <a:ext cx="2683565" cy="47705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500" dirty="0" smtClean="0">
                <a:latin typeface="Times New Roman" charset="0"/>
                <a:ea typeface="Times New Roman" charset="0"/>
                <a:cs typeface="Times New Roman" charset="0"/>
              </a:rPr>
              <a:t>2019-03-19 Google unveils new gaming platform Stadia.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500" dirty="0" smtClean="0">
                <a:latin typeface="Times New Roman" charset="0"/>
                <a:ea typeface="Times New Roman" charset="0"/>
                <a:cs typeface="Times New Roman" charset="0"/>
              </a:rPr>
              <a:t>2019-03-20 The EU fines Google $1.5 billion dollars for unfair advertising rules.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500" dirty="0" smtClean="0">
                <a:latin typeface="Times New Roman" charset="0"/>
                <a:ea typeface="Times New Roman" charset="0"/>
                <a:cs typeface="Times New Roman" charset="0"/>
              </a:rPr>
              <a:t>2019-04-19 YouTube, a company under the same Google parent company, gets flooded by anti-Semitic comments.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500" dirty="0" smtClean="0">
                <a:latin typeface="Times New Roman" charset="0"/>
                <a:ea typeface="Times New Roman" charset="0"/>
                <a:cs typeface="Times New Roman" charset="0"/>
              </a:rPr>
              <a:t>2019-05-01 Google employees protest over company's handling of sexual harassment.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84421" y="317959"/>
            <a:ext cx="14437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smtClean="0"/>
              <a:t>1</a:t>
            </a:r>
            <a:endParaRPr lang="en-US" sz="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56610" y="851157"/>
            <a:ext cx="14437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/>
              <a:t>2</a:t>
            </a:r>
            <a:endParaRPr lang="en-US" sz="400" dirty="0"/>
          </a:p>
        </p:txBody>
      </p:sp>
      <p:sp>
        <p:nvSpPr>
          <p:cNvPr id="20" name="TextBox 19"/>
          <p:cNvSpPr txBox="1"/>
          <p:nvPr/>
        </p:nvSpPr>
        <p:spPr>
          <a:xfrm>
            <a:off x="2334126" y="1005045"/>
            <a:ext cx="14437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smtClean="0"/>
              <a:t>3</a:t>
            </a:r>
            <a:endParaRPr lang="en-US" sz="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b="23849"/>
          <a:stretch/>
        </p:blipFill>
        <p:spPr>
          <a:xfrm>
            <a:off x="3735346" y="755343"/>
            <a:ext cx="2809512" cy="4035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/>
          <a:srcRect b="23406"/>
          <a:stretch/>
        </p:blipFill>
        <p:spPr>
          <a:xfrm>
            <a:off x="3735346" y="225119"/>
            <a:ext cx="2809512" cy="4582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3059282" y="1205101"/>
            <a:ext cx="15619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smtClean="0"/>
              <a:t>4</a:t>
            </a:r>
            <a:endParaRPr lang="en-US" sz="400" dirty="0"/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735346" y="1775044"/>
            <a:ext cx="2809512" cy="4770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51659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/>
          <a:srcRect r="8247" b="4336"/>
          <a:stretch/>
        </p:blipFill>
        <p:spPr>
          <a:xfrm>
            <a:off x="921864" y="2566887"/>
            <a:ext cx="2679192" cy="14996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612231" y="2713497"/>
            <a:ext cx="14437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smtClean="0"/>
              <a:t>1</a:t>
            </a:r>
            <a:endParaRPr lang="en-US" sz="400" dirty="0"/>
          </a:p>
        </p:txBody>
      </p:sp>
      <p:sp>
        <p:nvSpPr>
          <p:cNvPr id="6" name="TextBox 5"/>
          <p:cNvSpPr txBox="1"/>
          <p:nvPr/>
        </p:nvSpPr>
        <p:spPr>
          <a:xfrm>
            <a:off x="1828799" y="2727942"/>
            <a:ext cx="14437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2880113" y="2710959"/>
            <a:ext cx="18504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smtClean="0"/>
              <a:t>3</a:t>
            </a:r>
            <a:endParaRPr lang="en-US" sz="400" dirty="0"/>
          </a:p>
        </p:txBody>
      </p:sp>
      <p:pic>
        <p:nvPicPr>
          <p:cNvPr id="8" name="Picture 7"/>
          <p:cNvPicPr preferRelativeResize="0">
            <a:picLocks noChangeAspect="1"/>
          </p:cNvPicPr>
          <p:nvPr/>
        </p:nvPicPr>
        <p:blipFill rotWithShape="1">
          <a:blip r:embed="rId3"/>
          <a:srcRect b="23280"/>
          <a:stretch/>
        </p:blipFill>
        <p:spPr>
          <a:xfrm>
            <a:off x="3729587" y="2569061"/>
            <a:ext cx="2809512" cy="4910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22992"/>
          <a:stretch/>
        </p:blipFill>
        <p:spPr>
          <a:xfrm>
            <a:off x="3729587" y="3085864"/>
            <a:ext cx="2809512" cy="44607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917491" y="4147072"/>
            <a:ext cx="2683565" cy="47705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500" dirty="0" smtClean="0">
                <a:latin typeface="Times New Roman" charset="0"/>
                <a:ea typeface="Times New Roman" charset="0"/>
                <a:cs typeface="Times New Roman" charset="0"/>
              </a:rPr>
              <a:t>2019-03-18 Apple unveils new iPads.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500" dirty="0" smtClean="0">
                <a:latin typeface="Times New Roman" charset="0"/>
                <a:ea typeface="Times New Roman" charset="0"/>
                <a:cs typeface="Times New Roman" charset="0"/>
              </a:rPr>
              <a:t>2019-03-25 Apple holds major keynote event.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500" dirty="0" smtClean="0">
                <a:latin typeface="Times New Roman" charset="0"/>
                <a:ea typeface="Times New Roman" charset="0"/>
                <a:cs typeface="Times New Roman" charset="0"/>
              </a:rPr>
              <a:t>2019-04-20 Apple reports strong second quarter results, surprising Wall Street and many haters.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500" dirty="0" smtClean="0">
                <a:latin typeface="Times New Roman" charset="0"/>
                <a:ea typeface="Times New Roman" charset="0"/>
                <a:cs typeface="Times New Roman" charset="0"/>
              </a:rPr>
              <a:t>2019-05-01 Apple pays Qualcomm $4.5 billion over patent dispute.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b="23417"/>
          <a:stretch/>
        </p:blipFill>
        <p:spPr>
          <a:xfrm>
            <a:off x="3729587" y="3572034"/>
            <a:ext cx="2809511" cy="4536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730739" y="4093774"/>
            <a:ext cx="2807208" cy="5303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1964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" y="140562"/>
            <a:ext cx="2569942" cy="1476533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239926" y="2710073"/>
            <a:ext cx="2679192" cy="14996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/>
          </p:cNvPicPr>
          <p:nvPr/>
        </p:nvPicPr>
        <p:blipFill rotWithShape="1">
          <a:blip r:embed="rId4"/>
          <a:srcRect b="3622"/>
          <a:stretch/>
        </p:blipFill>
        <p:spPr>
          <a:xfrm>
            <a:off x="5014383" y="2710073"/>
            <a:ext cx="2807208" cy="47588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844265" y="2864181"/>
            <a:ext cx="14437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95586" y="2824195"/>
            <a:ext cx="14437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2</a:t>
            </a:r>
          </a:p>
        </p:txBody>
      </p:sp>
      <p:pic>
        <p:nvPicPr>
          <p:cNvPr id="12" name="Picture 11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014383" y="3224412"/>
            <a:ext cx="2807208" cy="428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4145444" y="2824744"/>
            <a:ext cx="14437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3</a:t>
            </a: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014383" y="3704971"/>
            <a:ext cx="2807208" cy="47588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4424575" y="2824744"/>
            <a:ext cx="14437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4</a:t>
            </a:r>
          </a:p>
        </p:txBody>
      </p:sp>
      <p:pic>
        <p:nvPicPr>
          <p:cNvPr id="17" name="Picture 16"/>
          <p:cNvPicPr>
            <a:picLocks/>
          </p:cNvPicPr>
          <p:nvPr/>
        </p:nvPicPr>
        <p:blipFill rotWithShape="1">
          <a:blip r:embed="rId7"/>
          <a:srcRect t="1" b="5430"/>
          <a:stretch/>
        </p:blipFill>
        <p:spPr>
          <a:xfrm>
            <a:off x="5014383" y="4257762"/>
            <a:ext cx="2807208" cy="4669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2239926" y="4257762"/>
            <a:ext cx="2683565" cy="47705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500" dirty="0" smtClean="0">
                <a:latin typeface="Times New Roman" charset="0"/>
                <a:ea typeface="Times New Roman" charset="0"/>
                <a:cs typeface="Times New Roman" charset="0"/>
              </a:rPr>
              <a:t>2019-04-11 Amazon employees call for company to tackle climate change.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500" dirty="0" smtClean="0">
                <a:latin typeface="Times New Roman" charset="0"/>
                <a:ea typeface="Times New Roman" charset="0"/>
                <a:cs typeface="Times New Roman" charset="0"/>
              </a:rPr>
              <a:t>2019-04-16 Amazon flooded by thousands of 5 star reviews.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500" dirty="0" smtClean="0">
                <a:latin typeface="Times New Roman" charset="0"/>
                <a:ea typeface="Times New Roman" charset="0"/>
                <a:cs typeface="Times New Roman" charset="0"/>
              </a:rPr>
              <a:t>2019-05-09 Amazon’s owner Jeff Bezos's side company announces to man a mission to the moon.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500" dirty="0" smtClean="0">
                <a:latin typeface="Times New Roman" charset="0"/>
                <a:ea typeface="Times New Roman" charset="0"/>
                <a:cs typeface="Times New Roman" charset="0"/>
              </a:rPr>
              <a:t>2019-05-13 Amazon offers to pay workers to quit to start their own delivery companies.</a:t>
            </a:r>
          </a:p>
        </p:txBody>
      </p:sp>
    </p:spTree>
    <p:extLst>
      <p:ext uri="{BB962C8B-B14F-4D97-AF65-F5344CB8AC3E}">
        <p14:creationId xmlns:p14="http://schemas.microsoft.com/office/powerpoint/2010/main" val="568029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91933" y="2590798"/>
            <a:ext cx="2090057" cy="67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Embedding Layer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79317" y="2590798"/>
            <a:ext cx="2318657" cy="6749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Deep Network</a:t>
            </a:r>
          </a:p>
          <a:p>
            <a:pPr algn="ctr"/>
            <a:r>
              <a:rPr lang="en-US" dirty="0" smtClean="0"/>
              <a:t>(Conv1D)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924549" y="2590798"/>
            <a:ext cx="2329542" cy="67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Fully Connected Layer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719457" y="2590798"/>
            <a:ext cx="2318657" cy="6749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Layer</a:t>
            </a:r>
          </a:p>
          <a:p>
            <a:pPr algn="ctr"/>
            <a:r>
              <a:rPr lang="en-US" dirty="0" smtClean="0"/>
              <a:t>(‘sigmoid’ for binary)</a:t>
            </a:r>
          </a:p>
        </p:txBody>
      </p:sp>
      <p:cxnSp>
        <p:nvCxnSpPr>
          <p:cNvPr id="8" name="Straight Arrow Connector 7"/>
          <p:cNvCxnSpPr>
            <a:stCxn id="7" idx="3"/>
            <a:endCxn id="8" idx="1"/>
          </p:cNvCxnSpPr>
          <p:nvPr/>
        </p:nvCxnSpPr>
        <p:spPr>
          <a:xfrm>
            <a:off x="2881990" y="2928256"/>
            <a:ext cx="39732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8" idx="3"/>
            <a:endCxn id="9" idx="1"/>
          </p:cNvCxnSpPr>
          <p:nvPr/>
        </p:nvCxnSpPr>
        <p:spPr>
          <a:xfrm>
            <a:off x="5597974" y="2928256"/>
            <a:ext cx="3265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9" idx="3"/>
            <a:endCxn id="10" idx="1"/>
          </p:cNvCxnSpPr>
          <p:nvPr/>
        </p:nvCxnSpPr>
        <p:spPr>
          <a:xfrm>
            <a:off x="8254091" y="2928256"/>
            <a:ext cx="4653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61352" y="1687285"/>
            <a:ext cx="1532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Text</a:t>
            </a:r>
            <a:endParaRPr lang="en-US" dirty="0"/>
          </a:p>
        </p:txBody>
      </p:sp>
      <p:cxnSp>
        <p:nvCxnSpPr>
          <p:cNvPr id="12" name="Straight Arrow Connector 11"/>
          <p:cNvCxnSpPr>
            <a:endCxn id="7" idx="0"/>
          </p:cNvCxnSpPr>
          <p:nvPr/>
        </p:nvCxnSpPr>
        <p:spPr>
          <a:xfrm>
            <a:off x="1827433" y="2056617"/>
            <a:ext cx="9529" cy="5341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112704" y="1687285"/>
            <a:ext cx="1532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Sentiment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9878784" y="1994992"/>
            <a:ext cx="1195" cy="5140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112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174</Words>
  <Application>Microsoft Macintosh PowerPoint</Application>
  <PresentationFormat>Widescreen</PresentationFormat>
  <Paragraphs>32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Su</dc:creator>
  <cp:lastModifiedBy>Will Su</cp:lastModifiedBy>
  <cp:revision>33</cp:revision>
  <dcterms:created xsi:type="dcterms:W3CDTF">2019-06-08T22:29:25Z</dcterms:created>
  <dcterms:modified xsi:type="dcterms:W3CDTF">2019-06-18T19:13:24Z</dcterms:modified>
</cp:coreProperties>
</file>